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6" r:id="rId9"/>
    <p:sldId id="267" r:id="rId10"/>
    <p:sldId id="272" r:id="rId11"/>
    <p:sldId id="271" r:id="rId12"/>
    <p:sldId id="260" r:id="rId13"/>
    <p:sldId id="263" r:id="rId14"/>
  </p:sldIdLst>
  <p:sldSz cx="12192000" cy="6858000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63" autoAdjust="0"/>
    <p:restoredTop sz="95781" autoAdjust="0"/>
  </p:normalViewPr>
  <p:slideViewPr>
    <p:cSldViewPr snapToGrid="0" snapToObjects="1">
      <p:cViewPr varScale="1">
        <p:scale>
          <a:sx n="111" d="100"/>
          <a:sy n="111" d="100"/>
        </p:scale>
        <p:origin x="448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t>16.12.21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t>16.12.21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64002" y="1438813"/>
            <a:ext cx="10027213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64002" y="3176700"/>
            <a:ext cx="10027213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98B6C37-2B41-447B-8764-EF2F69375CF8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8698-3B69-4369-916A-E97E263B09F8}" type="datetime1">
              <a:rPr lang="de-DE" smtClean="0"/>
              <a:t>16.12.21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64000" y="2020711"/>
            <a:ext cx="5130400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2020711"/>
            <a:ext cx="4900309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16.12.21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E79E0-D755-4A20-B007-D384763E26EA}" type="datetime1">
              <a:rPr lang="de-DE" smtClean="0"/>
              <a:t>16.12.21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DC17-05ED-436E-B781-DC25AA7DE434}" type="datetime1">
              <a:rPr lang="de-DE" smtClean="0"/>
              <a:t>16.12.21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699910"/>
            <a:ext cx="4011084" cy="73518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4" y="699911"/>
            <a:ext cx="6499578" cy="54262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580444"/>
            <a:ext cx="4011084" cy="45457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1636A-6039-48C2-952F-36FEC0099677}" type="datetime1">
              <a:rPr lang="de-DE" smtClean="0"/>
              <a:t>16.12.21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‹#›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648000"/>
            <a:ext cx="11376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64000" y="2021181"/>
            <a:ext cx="10233909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de-DE" sz="700" b="0" i="0" smtClean="0">
                <a:latin typeface="Source Sans Pro"/>
                <a:cs typeface="Source Sans Pro"/>
              </a:defRPr>
            </a:lvl1pPr>
          </a:lstStyle>
          <a:p>
            <a:fld id="{92E91965-D069-4BD7-BD9B-AD3146D99A70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  <p:pic>
        <p:nvPicPr>
          <p:cNvPr id="9" name="Bild 6" descr="HSHL_Logo_horizontal_RGB_Sequenz_Animation.gi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000" y="247172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64002" y="937549"/>
            <a:ext cx="10027213" cy="2239151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Autonomous Systems B Lab</a:t>
            </a:r>
            <a:br>
              <a:rPr lang="en-GB" dirty="0"/>
            </a:br>
            <a:r>
              <a:rPr lang="en-GB" b="0" i="1" dirty="0"/>
              <a:t>Precision Farming</a:t>
            </a:r>
            <a:br>
              <a:rPr lang="en-GB" b="0" i="1" dirty="0"/>
            </a:br>
            <a:r>
              <a:rPr lang="en-GB" b="0" i="1" dirty="0"/>
              <a:t>Electronic Engineering </a:t>
            </a:r>
            <a:br>
              <a:rPr lang="en-GB" b="0" i="1" dirty="0"/>
            </a:br>
            <a:r>
              <a:rPr lang="en-GB" b="0" i="1" dirty="0"/>
              <a:t>Winter Semester 21/22 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64002" y="3176700"/>
            <a:ext cx="10027213" cy="241387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Group 2</a:t>
            </a:r>
          </a:p>
          <a:p>
            <a:r>
              <a:rPr lang="en-GB" b="1" dirty="0"/>
              <a:t>Fawad Murad </a:t>
            </a:r>
          </a:p>
          <a:p>
            <a:r>
              <a:rPr lang="en-GB" b="1" dirty="0"/>
              <a:t>Muhammad </a:t>
            </a:r>
            <a:r>
              <a:rPr lang="en-GB" b="1" dirty="0" err="1"/>
              <a:t>Moaz</a:t>
            </a:r>
            <a:r>
              <a:rPr lang="en-GB" b="1" dirty="0"/>
              <a:t> Amin</a:t>
            </a:r>
          </a:p>
          <a:p>
            <a:r>
              <a:rPr lang="en-GB" b="1" dirty="0"/>
              <a:t>Tunde </a:t>
            </a:r>
            <a:r>
              <a:rPr lang="en-GB" b="1" dirty="0" err="1"/>
              <a:t>Oluwayemi</a:t>
            </a:r>
            <a:r>
              <a:rPr lang="en-GB" b="1" dirty="0"/>
              <a:t>  Aluko</a:t>
            </a:r>
          </a:p>
          <a:p>
            <a:r>
              <a:rPr lang="en-GB" b="1" dirty="0" err="1"/>
              <a:t>Enkeledi</a:t>
            </a:r>
            <a:r>
              <a:rPr lang="en-GB" b="1" dirty="0"/>
              <a:t> </a:t>
            </a:r>
            <a:r>
              <a:rPr lang="en-GB" b="1" dirty="0" err="1"/>
              <a:t>Mema</a:t>
            </a:r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FD6C-2A0D-4F4D-90A7-F0A1EB4B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220953-B026-1D40-B6E7-5855848A0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020" y="2020888"/>
            <a:ext cx="9387069" cy="41052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D15F1-053D-624D-A25C-6CDD71B4F94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79E422-A6B4-3645-A76F-EDE1B1FC81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20165-E2D2-4F45-9DC4-26ECD2694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03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4E195-883C-2B44-980D-37F14321D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Verifying the use case</a:t>
            </a: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3121D8-C5A7-9940-BC1C-4897B91FF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066" y="1888650"/>
            <a:ext cx="8229690" cy="411861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F9ABC-F6D8-D345-8867-6BD7EF24AA4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CD033-F61C-7B4B-8C83-D6B2887A8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402BA-81A1-7648-8F65-7F0D34A93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8642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465C5-E88C-D148-8255-E559A5F8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Use case   External devices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A24B728-3E4A-724D-A8B1-70352000F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8248" y="1888650"/>
            <a:ext cx="7917083" cy="41052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13BBC-6A76-4340-8207-5EC40FC8848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7E7AF-115B-E340-A177-A5B64699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8BCBE-C528-F542-B171-02993374BE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421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AE3C4-5F7C-4943-A3A8-DA43C5DE6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Verifying the use case</a:t>
            </a: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31DCEB-9E13-E946-B49F-B101BD75D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9771" y="1792724"/>
            <a:ext cx="2532515" cy="419138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86507-2C27-8047-A3CF-347635644E5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163F-C361-A841-A81A-42A04B0696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6EBD9-024C-7843-AA7D-13B5ADD24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08D881-6359-C440-92F2-3D153ECB5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200" y="1792724"/>
            <a:ext cx="2699485" cy="4191387"/>
          </a:xfrm>
          <a:prstGeom prst="rect">
            <a:avLst/>
          </a:prstGeom>
        </p:spPr>
      </p:pic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A72B9329-F81C-E042-88CE-7B8EDA234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53" y="1792724"/>
            <a:ext cx="4114800" cy="4191387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A3069F6C-92A8-3048-A6A2-728C3027D579}"/>
              </a:ext>
            </a:extLst>
          </p:cNvPr>
          <p:cNvSpPr/>
          <p:nvPr/>
        </p:nvSpPr>
        <p:spPr>
          <a:xfrm>
            <a:off x="4286254" y="3679984"/>
            <a:ext cx="885316" cy="43619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5E6C9450-5F82-C84F-AD30-333DFEEB3247}"/>
              </a:ext>
            </a:extLst>
          </p:cNvPr>
          <p:cNvSpPr/>
          <p:nvPr/>
        </p:nvSpPr>
        <p:spPr>
          <a:xfrm>
            <a:off x="7869774" y="3679984"/>
            <a:ext cx="567251" cy="45864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929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038FC8-964D-4DE3-8EA3-4D6FD235CB42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EC68452-416F-1B4F-AC40-046449FBF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491" y="1724629"/>
            <a:ext cx="7986532" cy="4565626"/>
          </a:xfrm>
        </p:spPr>
      </p:pic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F3B4-80E6-5A4F-9809-BCE654FB1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System Architecture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CE765A-151F-064E-8010-C961ED5C1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0612" y="1618217"/>
            <a:ext cx="5850776" cy="449413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32C9F-193B-5F44-8EAE-F2ADDC7F96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BBFFF-DD5A-0E4C-9CB1-16894D529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15BCA-7033-BB46-869B-20FCDD7DBA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7483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A7769-D137-374B-B5B9-EB8AC83A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148D9DD-E6ED-FD46-AED2-A646D4DE2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0567" y="2348777"/>
            <a:ext cx="1549400" cy="10287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B79CE-599F-3548-B1DB-3AC6872F84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FF8CB1-A472-480D-BCA1-90B3EE077451}" type="datetime1">
              <a:rPr lang="de-DE" smtClean="0"/>
              <a:t>16.12.21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C79BEF-7E22-9341-A2CD-F6F7F9321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7A97B-C0F1-7845-9AE4-713B53544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4E9FE1-362B-0647-A498-A83208043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28" y="2146302"/>
            <a:ext cx="1422800" cy="1028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2CE7E8-71C4-4243-8C06-5E8023F9A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4200" y="2146301"/>
            <a:ext cx="1549400" cy="1028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91D0DD-3041-9F4A-9269-F09897594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428" y="4504386"/>
            <a:ext cx="1422800" cy="1028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05CFE5A-60EF-C14C-9D11-649BA7DA2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1200" y="4445034"/>
            <a:ext cx="1422800" cy="1143001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CDC98E4-B972-8D45-99B4-0691A0F9D5ED}"/>
              </a:ext>
            </a:extLst>
          </p:cNvPr>
          <p:cNvSpPr/>
          <p:nvPr/>
        </p:nvSpPr>
        <p:spPr>
          <a:xfrm>
            <a:off x="1267428" y="3237374"/>
            <a:ext cx="1422800" cy="4369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Mapping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0FDB68B-0F76-8B4C-89A7-8C3FA78D88EA}"/>
              </a:ext>
            </a:extLst>
          </p:cNvPr>
          <p:cNvSpPr/>
          <p:nvPr/>
        </p:nvSpPr>
        <p:spPr>
          <a:xfrm>
            <a:off x="1249180" y="5675406"/>
            <a:ext cx="1422800" cy="4369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Detecting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CF9C299-A6CC-D748-B3AB-D9D9B41D380C}"/>
              </a:ext>
            </a:extLst>
          </p:cNvPr>
          <p:cNvSpPr/>
          <p:nvPr/>
        </p:nvSpPr>
        <p:spPr>
          <a:xfrm>
            <a:off x="8467500" y="3313954"/>
            <a:ext cx="1422800" cy="4369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Spraying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25C609F-8CAC-B447-AE8A-DAB40214926C}"/>
              </a:ext>
            </a:extLst>
          </p:cNvPr>
          <p:cNvSpPr/>
          <p:nvPr/>
        </p:nvSpPr>
        <p:spPr>
          <a:xfrm>
            <a:off x="4993307" y="3528967"/>
            <a:ext cx="1422800" cy="4369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Drones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9DDABC7-A05B-3045-B6AA-CB72A5841346}"/>
              </a:ext>
            </a:extLst>
          </p:cNvPr>
          <p:cNvSpPr/>
          <p:nvPr/>
        </p:nvSpPr>
        <p:spPr>
          <a:xfrm>
            <a:off x="8582619" y="5732302"/>
            <a:ext cx="1422800" cy="4369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Communicating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58E75E9F-A315-A84A-9616-C590F3B2743A}"/>
              </a:ext>
            </a:extLst>
          </p:cNvPr>
          <p:cNvSpPr/>
          <p:nvPr/>
        </p:nvSpPr>
        <p:spPr>
          <a:xfrm rot="10462616">
            <a:off x="2850857" y="2468026"/>
            <a:ext cx="1708629" cy="40938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C86F275-E733-B14F-A566-159AED54117A}"/>
              </a:ext>
            </a:extLst>
          </p:cNvPr>
          <p:cNvSpPr/>
          <p:nvPr/>
        </p:nvSpPr>
        <p:spPr>
          <a:xfrm rot="8311829">
            <a:off x="2939531" y="3830996"/>
            <a:ext cx="1935526" cy="40938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D5FEC6E5-4DA8-A44D-BBD3-03C91E47D7C1}"/>
              </a:ext>
            </a:extLst>
          </p:cNvPr>
          <p:cNvSpPr/>
          <p:nvPr/>
        </p:nvSpPr>
        <p:spPr>
          <a:xfrm rot="681186">
            <a:off x="6872962" y="2453550"/>
            <a:ext cx="1339408" cy="40938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314DFC1E-0FF2-3740-884F-FDB910E3BB21}"/>
              </a:ext>
            </a:extLst>
          </p:cNvPr>
          <p:cNvSpPr/>
          <p:nvPr/>
        </p:nvSpPr>
        <p:spPr>
          <a:xfrm rot="2804851">
            <a:off x="6484276" y="3830996"/>
            <a:ext cx="1945615" cy="40938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0DFC592-E710-AB46-BFA0-1D2595DEA7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4868" y="4715346"/>
            <a:ext cx="1638300" cy="1028700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A0A8D11-BE03-7445-B5AD-ED97C3886453}"/>
              </a:ext>
            </a:extLst>
          </p:cNvPr>
          <p:cNvSpPr/>
          <p:nvPr/>
        </p:nvSpPr>
        <p:spPr>
          <a:xfrm>
            <a:off x="4993307" y="5868365"/>
            <a:ext cx="1852464" cy="3556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Charging Station</a:t>
            </a:r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FEEC13B0-41F1-7D43-B5D5-C66AF8A3E3C5}"/>
              </a:ext>
            </a:extLst>
          </p:cNvPr>
          <p:cNvSpPr/>
          <p:nvPr/>
        </p:nvSpPr>
        <p:spPr>
          <a:xfrm>
            <a:off x="5576425" y="4081342"/>
            <a:ext cx="343114" cy="5600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40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F81C-F47A-4B4A-B1DD-529EA49C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15" y="788574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latin typeface="+mj-lt"/>
                <a:ea typeface="+mj-ea"/>
                <a:cs typeface="+mj-cs"/>
              </a:rPr>
              <a:t>Use </a:t>
            </a:r>
            <a:r>
              <a:rPr lang="en-US" sz="3200" dirty="0">
                <a:latin typeface="+mj-lt"/>
                <a:cs typeface="+mj-cs"/>
              </a:rPr>
              <a:t>c</a:t>
            </a:r>
            <a:r>
              <a:rPr lang="en-US" sz="3200" kern="1200" dirty="0">
                <a:latin typeface="+mj-lt"/>
                <a:ea typeface="+mj-ea"/>
                <a:cs typeface="+mj-cs"/>
              </a:rPr>
              <a:t>ase </a:t>
            </a:r>
            <a:r>
              <a:rPr lang="en-US" sz="3200" dirty="0">
                <a:latin typeface="+mj-lt"/>
                <a:cs typeface="+mj-cs"/>
              </a:rPr>
              <a:t>s</a:t>
            </a:r>
            <a:r>
              <a:rPr lang="en-US" sz="3200" kern="1200" dirty="0">
                <a:latin typeface="+mj-lt"/>
                <a:ea typeface="+mj-ea"/>
                <a:cs typeface="+mj-cs"/>
              </a:rPr>
              <a:t>pecification for monitoring 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6CC7941-D9D7-4F1E-B17C-D2DABBDFF9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529" y="1675227"/>
            <a:ext cx="829094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97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B089205-ACCD-482E-B222-C1F77CFBE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23" y="1456559"/>
            <a:ext cx="7786239" cy="4808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0064BA-5986-4D4C-B618-D3F2B054CBEA}"/>
              </a:ext>
            </a:extLst>
          </p:cNvPr>
          <p:cNvSpPr txBox="1"/>
          <p:nvPr/>
        </p:nvSpPr>
        <p:spPr>
          <a:xfrm>
            <a:off x="2468930" y="810228"/>
            <a:ext cx="4409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/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1693746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AB593-C4FA-41DF-9717-96F77D45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7734"/>
            <a:ext cx="10515600" cy="6847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Modeling &amp; Verifying the use case</a:t>
            </a:r>
            <a:endParaRPr lang="en-DE" dirty="0"/>
          </a:p>
        </p:txBody>
      </p:sp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1BE5D32-AD90-4C09-9CA3-E8C4179AF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02" y="1582518"/>
            <a:ext cx="10846944" cy="439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81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AE1F6-637F-46BE-B36E-B67BC032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508" y="668594"/>
            <a:ext cx="8127918" cy="79641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 for autonomous systems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14246E-67FF-45B0-98E4-FBDE12372C62}"/>
              </a:ext>
            </a:extLst>
          </p:cNvPr>
          <p:cNvSpPr txBox="1"/>
          <p:nvPr/>
        </p:nvSpPr>
        <p:spPr>
          <a:xfrm>
            <a:off x="275303" y="2005781"/>
            <a:ext cx="419216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Allocating Path to Farming Vehicles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Obstacle Avoidance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Using High Resolution Map Data from drones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Avoidance maneuver by assessing which obstacle is present ( Sensor Data)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Harvest Operation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6D2BC62-4C70-4FC7-A553-661BE9DF0B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070" y="1453136"/>
            <a:ext cx="6019331" cy="489070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81805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263B-C5C9-4F33-AB3E-EDFE2164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6480"/>
            <a:ext cx="9144000" cy="891099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TAPAAL Implementation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B8BD24-1F04-4C05-AB99-280FA1CEA9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4" descr="A picture containing text, map, sky&#10;&#10;Description automatically generated">
            <a:extLst>
              <a:ext uri="{FF2B5EF4-FFF2-40B4-BE49-F238E27FC236}">
                <a16:creationId xmlns:a16="http://schemas.microsoft.com/office/drawing/2014/main" id="{C8BAC301-EED5-4C8F-843E-BD9591C3D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26" y="1405757"/>
            <a:ext cx="10027213" cy="453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0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2" id="{A5936AFC-2A73-4C63-ACEB-31CA9F1AFD4A}" vid="{9CE84677-2CE2-463B-8162-2687B016B66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Office-Design</Template>
  <TotalTime>190</TotalTime>
  <Words>118</Words>
  <Application>Microsoft Macintosh PowerPoint</Application>
  <PresentationFormat>Widescreen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Source Sans Pro</vt:lpstr>
      <vt:lpstr>Office-Design</vt:lpstr>
      <vt:lpstr>Autonomous Systems B Lab Precision Farming Electronic Engineering  Winter Semester 21/22 </vt:lpstr>
      <vt:lpstr>Motivation</vt:lpstr>
      <vt:lpstr>System Architecture</vt:lpstr>
      <vt:lpstr>PowerPoint Presentation</vt:lpstr>
      <vt:lpstr>Use case specification for monitoring </vt:lpstr>
      <vt:lpstr>PowerPoint Presentation</vt:lpstr>
      <vt:lpstr>Modeling &amp; Verifying the use case</vt:lpstr>
      <vt:lpstr>Use case diagram for autonomous systems </vt:lpstr>
      <vt:lpstr>TAPAAL Implementation</vt:lpstr>
      <vt:lpstr>Use Case</vt:lpstr>
      <vt:lpstr>Modeling &amp; Verifying the use case</vt:lpstr>
      <vt:lpstr>Use case   External devices </vt:lpstr>
      <vt:lpstr>Modeling &amp; Verifying the use case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Systems B Lab Precision Farming Electronic Engineering  Winter Semester 21/22 </dc:title>
  <dc:creator>Enkeledi Mema</dc:creator>
  <cp:lastModifiedBy>Enkeledi Mema</cp:lastModifiedBy>
  <cp:revision>1</cp:revision>
  <dcterms:created xsi:type="dcterms:W3CDTF">2021-12-16T19:11:06Z</dcterms:created>
  <dcterms:modified xsi:type="dcterms:W3CDTF">2021-12-16T22:21:53Z</dcterms:modified>
</cp:coreProperties>
</file>

<file path=docProps/thumbnail.jpeg>
</file>